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Canva Sans" panose="020B0604020202020204" charset="0"/>
      <p:regular r:id="rId16"/>
    </p:embeddedFont>
    <p:embeddedFont>
      <p:font typeface="Hobo" panose="020B0604020202020204" charset="0"/>
      <p:regular r:id="rId17"/>
    </p:embeddedFont>
    <p:embeddedFont>
      <p:font typeface="Playfair Display" panose="00000500000000000000" pitchFamily="2" charset="0"/>
      <p:regular r:id="rId18"/>
    </p:embeddedFont>
    <p:embeddedFont>
      <p:font typeface="Tenor Sans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jeSLhLs4BU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youtube.com/watch?v=b3vsYvFpjS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forms.office.com/r/Q7p2nXrYQ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Z9KtXYCgmr8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watch?v=BTbgaLpO1c0&amp;list=PL5YkFSg4GBgB8z2KhLNDSTa5eftRA6U6C&amp;index=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252688" y="-1897140"/>
            <a:ext cx="18793375" cy="14081280"/>
          </a:xfrm>
          <a:custGeom>
            <a:avLst/>
            <a:gdLst/>
            <a:ahLst/>
            <a:cxnLst/>
            <a:rect l="l" t="t" r="r" b="b"/>
            <a:pathLst>
              <a:path w="18793375" h="14081280">
                <a:moveTo>
                  <a:pt x="0" y="0"/>
                </a:moveTo>
                <a:lnTo>
                  <a:pt x="18793376" y="0"/>
                </a:lnTo>
                <a:lnTo>
                  <a:pt x="18793376" y="14081280"/>
                </a:lnTo>
                <a:lnTo>
                  <a:pt x="0" y="140812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265422" y="1521871"/>
            <a:ext cx="12362277" cy="70966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74"/>
              </a:lnSpc>
            </a:pPr>
            <a:r>
              <a:rPr lang="en-US" sz="21919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Senior Class 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362659" y="9162217"/>
            <a:ext cx="9817470" cy="55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87"/>
              </a:lnSpc>
              <a:spcBef>
                <a:spcPct val="0"/>
              </a:spcBef>
            </a:pPr>
            <a:r>
              <a:rPr lang="en-US" sz="398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Clements High School Counseling Team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745997" y="-4919323"/>
            <a:ext cx="14796006" cy="20125646"/>
          </a:xfrm>
          <a:custGeom>
            <a:avLst/>
            <a:gdLst/>
            <a:ahLst/>
            <a:cxnLst/>
            <a:rect l="l" t="t" r="r" b="b"/>
            <a:pathLst>
              <a:path w="14796006" h="20125646">
                <a:moveTo>
                  <a:pt x="0" y="0"/>
                </a:moveTo>
                <a:lnTo>
                  <a:pt x="14796006" y="0"/>
                </a:lnTo>
                <a:lnTo>
                  <a:pt x="14796006" y="20125646"/>
                </a:lnTo>
                <a:lnTo>
                  <a:pt x="0" y="20125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25745" y="694558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58489" y="1143248"/>
            <a:ext cx="12106411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Requesting Letters of Recommendation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58170" y="2662734"/>
            <a:ext cx="7789888" cy="9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32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Requesting Letters of Recommendation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16893" y="4712970"/>
            <a:ext cx="9072443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0"/>
              </a:lnSpc>
              <a:spcBef>
                <a:spcPct val="0"/>
              </a:spcBef>
            </a:pPr>
            <a:r>
              <a:rPr lang="en-US" sz="3000" u="sng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  <a:hlinkClick r:id="rId4" tooltip="https://www.youtube.com/watch?v=jeSLhLs4BUY"/>
              </a:rPr>
              <a:t>https://www.youtube.com/watch?v=jeSLhLs4BUY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28401" y="2039173"/>
            <a:ext cx="6554002" cy="7846786"/>
          </a:xfrm>
          <a:custGeom>
            <a:avLst/>
            <a:gdLst/>
            <a:ahLst/>
            <a:cxnLst/>
            <a:rect l="l" t="t" r="r" b="b"/>
            <a:pathLst>
              <a:path w="6554002" h="7846786">
                <a:moveTo>
                  <a:pt x="0" y="0"/>
                </a:moveTo>
                <a:lnTo>
                  <a:pt x="6554002" y="0"/>
                </a:lnTo>
                <a:lnTo>
                  <a:pt x="6554002" y="7846786"/>
                </a:lnTo>
                <a:lnTo>
                  <a:pt x="0" y="78467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370" b="-547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576" y="-2085432"/>
            <a:ext cx="19277153" cy="14457864"/>
          </a:xfrm>
          <a:custGeom>
            <a:avLst/>
            <a:gdLst/>
            <a:ahLst/>
            <a:cxnLst/>
            <a:rect l="l" t="t" r="r" b="b"/>
            <a:pathLst>
              <a:path w="19277153" h="14457864">
                <a:moveTo>
                  <a:pt x="0" y="0"/>
                </a:moveTo>
                <a:lnTo>
                  <a:pt x="19277152" y="0"/>
                </a:lnTo>
                <a:lnTo>
                  <a:pt x="19277152" y="14457864"/>
                </a:lnTo>
                <a:lnTo>
                  <a:pt x="0" y="14457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34630" y="270224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815507" y="4540728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8"/>
                </a:lnTo>
                <a:lnTo>
                  <a:pt x="0" y="110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815507" y="5881951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8"/>
                </a:lnTo>
                <a:lnTo>
                  <a:pt x="0" y="110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958489" y="1143248"/>
            <a:ext cx="10115719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After requesting your letters of recommendation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8401" y="2578055"/>
            <a:ext cx="7280954" cy="2242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7"/>
              </a:lnSpc>
            </a:pPr>
            <a:r>
              <a:rPr lang="en-US" sz="59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Additional steps to requesting letters of recommendation...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67428" y="4686512"/>
            <a:ext cx="715933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Complete the Letter of Recommendation Jot Form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9355" y="2671923"/>
            <a:ext cx="9107409" cy="1630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Counselors do NOT receive alerts from Schoolinks. Please use the steps below to request letters of recommendation from your counselor: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67428" y="6090120"/>
            <a:ext cx="715933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We will make an appointment to see you if necessary!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04</a:t>
            </a:r>
          </a:p>
        </p:txBody>
      </p:sp>
      <p:sp>
        <p:nvSpPr>
          <p:cNvPr id="15" name="Freeform 15"/>
          <p:cNvSpPr/>
          <p:nvPr/>
        </p:nvSpPr>
        <p:spPr>
          <a:xfrm>
            <a:off x="8815507" y="7416719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8"/>
                </a:lnTo>
                <a:lnTo>
                  <a:pt x="0" y="110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10267428" y="7435769"/>
            <a:ext cx="715933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Please give your counselor/teacher a 3- week notice minimum, when requesting a letter.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138702" y="-4385163"/>
            <a:ext cx="14010597" cy="19057327"/>
          </a:xfrm>
          <a:custGeom>
            <a:avLst/>
            <a:gdLst/>
            <a:ahLst/>
            <a:cxnLst/>
            <a:rect l="l" t="t" r="r" b="b"/>
            <a:pathLst>
              <a:path w="14010597" h="19057327">
                <a:moveTo>
                  <a:pt x="0" y="0"/>
                </a:moveTo>
                <a:lnTo>
                  <a:pt x="14010596" y="0"/>
                </a:lnTo>
                <a:lnTo>
                  <a:pt x="14010596" y="19057326"/>
                </a:lnTo>
                <a:lnTo>
                  <a:pt x="0" y="19057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547800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015328" y="2526525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5"/>
                </a:lnTo>
                <a:lnTo>
                  <a:pt x="0" y="98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958489" y="1143248"/>
            <a:ext cx="2481113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CCRA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944" y="2510106"/>
            <a:ext cx="7280954" cy="77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7"/>
              </a:lnSpc>
            </a:pPr>
            <a:r>
              <a:rPr lang="en-US" sz="59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Mrs. Crowder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03898" y="2878127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College Applications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586809" y="4060085"/>
            <a:ext cx="3985825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FAFSA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86809" y="8427720"/>
            <a:ext cx="3985825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Test Optional vs. Test Blind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05</a:t>
            </a:r>
          </a:p>
        </p:txBody>
      </p:sp>
      <p:sp>
        <p:nvSpPr>
          <p:cNvPr id="14" name="Freeform 14"/>
          <p:cNvSpPr/>
          <p:nvPr/>
        </p:nvSpPr>
        <p:spPr>
          <a:xfrm>
            <a:off x="7171387" y="4877847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6"/>
                </a:lnTo>
                <a:lnTo>
                  <a:pt x="0" y="98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7171387" y="7253470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5"/>
                </a:lnTo>
                <a:lnTo>
                  <a:pt x="0" y="98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958489" y="3737282"/>
            <a:ext cx="3431438" cy="4472308"/>
          </a:xfrm>
          <a:custGeom>
            <a:avLst/>
            <a:gdLst/>
            <a:ahLst/>
            <a:cxnLst/>
            <a:rect l="l" t="t" r="r" b="b"/>
            <a:pathLst>
              <a:path w="3431438" h="4472308">
                <a:moveTo>
                  <a:pt x="0" y="0"/>
                </a:moveTo>
                <a:lnTo>
                  <a:pt x="3431438" y="0"/>
                </a:lnTo>
                <a:lnTo>
                  <a:pt x="3431438" y="4472308"/>
                </a:lnTo>
                <a:lnTo>
                  <a:pt x="0" y="4472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381756" y="3775382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6"/>
                </a:lnTo>
                <a:lnTo>
                  <a:pt x="0" y="9808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381756" y="5973436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5"/>
                </a:lnTo>
                <a:lnTo>
                  <a:pt x="0" y="98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8318343" y="5204990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Scholarships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18343" y="7531853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ACT vs. SAT</a:t>
            </a:r>
          </a:p>
        </p:txBody>
      </p:sp>
      <p:sp>
        <p:nvSpPr>
          <p:cNvPr id="21" name="Freeform 21"/>
          <p:cNvSpPr/>
          <p:nvPr/>
        </p:nvSpPr>
        <p:spPr>
          <a:xfrm>
            <a:off x="11381756" y="8205365"/>
            <a:ext cx="1032511" cy="980885"/>
          </a:xfrm>
          <a:custGeom>
            <a:avLst/>
            <a:gdLst/>
            <a:ahLst/>
            <a:cxnLst/>
            <a:rect l="l" t="t" r="r" b="b"/>
            <a:pathLst>
              <a:path w="1032511" h="980885">
                <a:moveTo>
                  <a:pt x="0" y="0"/>
                </a:moveTo>
                <a:lnTo>
                  <a:pt x="1032511" y="0"/>
                </a:lnTo>
                <a:lnTo>
                  <a:pt x="1032511" y="980885"/>
                </a:lnTo>
                <a:lnTo>
                  <a:pt x="0" y="98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2586809" y="6310748"/>
            <a:ext cx="3466185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FERPA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056" y="-1811999"/>
            <a:ext cx="18566112" cy="13910999"/>
          </a:xfrm>
          <a:custGeom>
            <a:avLst/>
            <a:gdLst/>
            <a:ahLst/>
            <a:cxnLst/>
            <a:rect l="l" t="t" r="r" b="b"/>
            <a:pathLst>
              <a:path w="18566112" h="13910999">
                <a:moveTo>
                  <a:pt x="0" y="0"/>
                </a:moveTo>
                <a:lnTo>
                  <a:pt x="18566112" y="0"/>
                </a:lnTo>
                <a:lnTo>
                  <a:pt x="18566112" y="13910998"/>
                </a:lnTo>
                <a:lnTo>
                  <a:pt x="0" y="139109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90046" y="770689"/>
            <a:ext cx="17064851" cy="9191400"/>
            <a:chOff x="0" y="0"/>
            <a:chExt cx="6115657" cy="3293990"/>
          </a:xfrm>
        </p:grpSpPr>
        <p:sp>
          <p:nvSpPr>
            <p:cNvPr id="4" name="Freeform 4">
              <a:hlinkClick r:id="rId4" tooltip="https://www.youtube.com/watch?v=b3vsYvFpjSQ"/>
            </p:cNvPr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90046" y="1953448"/>
            <a:ext cx="10158243" cy="2565161"/>
          </a:xfrm>
          <a:custGeom>
            <a:avLst/>
            <a:gdLst/>
            <a:ahLst/>
            <a:cxnLst/>
            <a:rect l="l" t="t" r="r" b="b"/>
            <a:pathLst>
              <a:path w="10158243" h="2565161">
                <a:moveTo>
                  <a:pt x="0" y="0"/>
                </a:moveTo>
                <a:lnTo>
                  <a:pt x="10158243" y="0"/>
                </a:lnTo>
                <a:lnTo>
                  <a:pt x="10158243" y="2565160"/>
                </a:lnTo>
                <a:lnTo>
                  <a:pt x="0" y="25651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28" b="-31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389123" y="2319206"/>
            <a:ext cx="5870177" cy="6094367"/>
          </a:xfrm>
          <a:custGeom>
            <a:avLst/>
            <a:gdLst/>
            <a:ahLst/>
            <a:cxnLst/>
            <a:rect l="l" t="t" r="r" b="b"/>
            <a:pathLst>
              <a:path w="5870177" h="6094367">
                <a:moveTo>
                  <a:pt x="0" y="0"/>
                </a:moveTo>
                <a:lnTo>
                  <a:pt x="5870177" y="0"/>
                </a:lnTo>
                <a:lnTo>
                  <a:pt x="5870177" y="6094367"/>
                </a:lnTo>
                <a:lnTo>
                  <a:pt x="0" y="6094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79" r="-47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4047493" y="5904958"/>
            <a:ext cx="3843349" cy="3801573"/>
          </a:xfrm>
          <a:custGeom>
            <a:avLst/>
            <a:gdLst/>
            <a:ahLst/>
            <a:cxnLst/>
            <a:rect l="l" t="t" r="r" b="b"/>
            <a:pathLst>
              <a:path w="3843349" h="3801573">
                <a:moveTo>
                  <a:pt x="0" y="0"/>
                </a:moveTo>
                <a:lnTo>
                  <a:pt x="3843349" y="0"/>
                </a:lnTo>
                <a:lnTo>
                  <a:pt x="3843349" y="3801574"/>
                </a:lnTo>
                <a:lnTo>
                  <a:pt x="0" y="38015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447698" y="1074190"/>
            <a:ext cx="7575688" cy="703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4"/>
              </a:lnSpc>
              <a:spcBef>
                <a:spcPct val="0"/>
              </a:spcBef>
            </a:pPr>
            <a:r>
              <a:rPr lang="en-US" sz="4131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See Something Say Something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098852" y="1053902"/>
            <a:ext cx="1253300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988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97433" y="5366389"/>
            <a:ext cx="8743468" cy="36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7"/>
              </a:lnSpc>
              <a:spcBef>
                <a:spcPct val="0"/>
              </a:spcBef>
            </a:pPr>
            <a:r>
              <a:rPr lang="en-US" sz="2388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https://www.youtube.com/watch?v=sQnHUzfYGiE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37506" y="-2260399"/>
            <a:ext cx="19763011" cy="14807798"/>
          </a:xfrm>
          <a:custGeom>
            <a:avLst/>
            <a:gdLst/>
            <a:ahLst/>
            <a:cxnLst/>
            <a:rect l="l" t="t" r="r" b="b"/>
            <a:pathLst>
              <a:path w="19763011" h="14807798">
                <a:moveTo>
                  <a:pt x="0" y="0"/>
                </a:moveTo>
                <a:lnTo>
                  <a:pt x="19763012" y="0"/>
                </a:lnTo>
                <a:lnTo>
                  <a:pt x="19763012" y="14807798"/>
                </a:lnTo>
                <a:lnTo>
                  <a:pt x="0" y="148077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3453181" y="2717920"/>
            <a:ext cx="11381638" cy="5065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888"/>
              </a:lnSpc>
            </a:pPr>
            <a:r>
              <a:rPr lang="en-US" sz="2303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forms.office.com/r/Q7p2nXrYQw"/>
          </p:cNvPr>
          <p:cNvSpPr/>
          <p:nvPr/>
        </p:nvSpPr>
        <p:spPr>
          <a:xfrm rot="-10800000">
            <a:off x="-252688" y="-1897140"/>
            <a:ext cx="18793375" cy="14081280"/>
          </a:xfrm>
          <a:custGeom>
            <a:avLst/>
            <a:gdLst/>
            <a:ahLst/>
            <a:cxnLst/>
            <a:rect l="l" t="t" r="r" b="b"/>
            <a:pathLst>
              <a:path w="18793375" h="14081280">
                <a:moveTo>
                  <a:pt x="0" y="0"/>
                </a:moveTo>
                <a:lnTo>
                  <a:pt x="18793376" y="0"/>
                </a:lnTo>
                <a:lnTo>
                  <a:pt x="18793376" y="14081280"/>
                </a:lnTo>
                <a:lnTo>
                  <a:pt x="0" y="14081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443170" y="3422729"/>
            <a:ext cx="4655394" cy="4721764"/>
          </a:xfrm>
          <a:custGeom>
            <a:avLst/>
            <a:gdLst/>
            <a:ahLst/>
            <a:cxnLst/>
            <a:rect l="l" t="t" r="r" b="b"/>
            <a:pathLst>
              <a:path w="4655394" h="4721764">
                <a:moveTo>
                  <a:pt x="0" y="0"/>
                </a:moveTo>
                <a:lnTo>
                  <a:pt x="4655394" y="0"/>
                </a:lnTo>
                <a:lnTo>
                  <a:pt x="4655394" y="4721765"/>
                </a:lnTo>
                <a:lnTo>
                  <a:pt x="0" y="472176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2282434" y="336629"/>
            <a:ext cx="4976866" cy="3086100"/>
            <a:chOff x="0" y="0"/>
            <a:chExt cx="1310779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10779" cy="812800"/>
            </a:xfrm>
            <a:custGeom>
              <a:avLst/>
              <a:gdLst/>
              <a:ahLst/>
              <a:cxnLst/>
              <a:rect l="l" t="t" r="r" b="b"/>
              <a:pathLst>
                <a:path w="1310779" h="812800">
                  <a:moveTo>
                    <a:pt x="655390" y="0"/>
                  </a:moveTo>
                  <a:lnTo>
                    <a:pt x="752144" y="87561"/>
                  </a:lnTo>
                  <a:lnTo>
                    <a:pt x="893159" y="27679"/>
                  </a:lnTo>
                  <a:lnTo>
                    <a:pt x="932587" y="131093"/>
                  </a:lnTo>
                  <a:lnTo>
                    <a:pt x="1098814" y="106978"/>
                  </a:lnTo>
                  <a:lnTo>
                    <a:pt x="1075593" y="212279"/>
                  </a:lnTo>
                  <a:lnTo>
                    <a:pt x="1244583" y="227186"/>
                  </a:lnTo>
                  <a:lnTo>
                    <a:pt x="1161846" y="320152"/>
                  </a:lnTo>
                  <a:lnTo>
                    <a:pt x="1310779" y="372069"/>
                  </a:lnTo>
                  <a:lnTo>
                    <a:pt x="1179701" y="440145"/>
                  </a:lnTo>
                  <a:lnTo>
                    <a:pt x="1288461" y="522061"/>
                  </a:lnTo>
                  <a:lnTo>
                    <a:pt x="1126744" y="556053"/>
                  </a:lnTo>
                  <a:lnTo>
                    <a:pt x="1180644" y="656904"/>
                  </a:lnTo>
                  <a:lnTo>
                    <a:pt x="1010130" y="652219"/>
                  </a:lnTo>
                  <a:lnTo>
                    <a:pt x="1001886" y="758384"/>
                  </a:lnTo>
                  <a:lnTo>
                    <a:pt x="845604" y="715658"/>
                  </a:lnTo>
                  <a:lnTo>
                    <a:pt x="776334" y="812800"/>
                  </a:lnTo>
                  <a:lnTo>
                    <a:pt x="655390" y="737801"/>
                  </a:lnTo>
                  <a:lnTo>
                    <a:pt x="534446" y="812800"/>
                  </a:lnTo>
                  <a:lnTo>
                    <a:pt x="465175" y="715658"/>
                  </a:lnTo>
                  <a:lnTo>
                    <a:pt x="308893" y="758384"/>
                  </a:lnTo>
                  <a:lnTo>
                    <a:pt x="300650" y="652219"/>
                  </a:lnTo>
                  <a:lnTo>
                    <a:pt x="130137" y="656904"/>
                  </a:lnTo>
                  <a:lnTo>
                    <a:pt x="184034" y="556053"/>
                  </a:lnTo>
                  <a:lnTo>
                    <a:pt x="22318" y="522061"/>
                  </a:lnTo>
                  <a:lnTo>
                    <a:pt x="131078" y="440145"/>
                  </a:lnTo>
                  <a:lnTo>
                    <a:pt x="0" y="372069"/>
                  </a:lnTo>
                  <a:lnTo>
                    <a:pt x="148933" y="320152"/>
                  </a:lnTo>
                  <a:lnTo>
                    <a:pt x="66195" y="227186"/>
                  </a:lnTo>
                  <a:lnTo>
                    <a:pt x="235187" y="212279"/>
                  </a:lnTo>
                  <a:lnTo>
                    <a:pt x="211965" y="106978"/>
                  </a:lnTo>
                  <a:lnTo>
                    <a:pt x="378193" y="131093"/>
                  </a:lnTo>
                  <a:lnTo>
                    <a:pt x="417620" y="27679"/>
                  </a:lnTo>
                  <a:lnTo>
                    <a:pt x="558636" y="87561"/>
                  </a:lnTo>
                  <a:lnTo>
                    <a:pt x="655390" y="0"/>
                  </a:lnTo>
                  <a:close/>
                </a:path>
              </a:pathLst>
            </a:custGeom>
            <a:solidFill>
              <a:srgbClr val="C43A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225290" y="82550"/>
              <a:ext cx="860199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422"/>
                </a:lnSpc>
              </a:pPr>
              <a:r>
                <a:rPr lang="en-US" sz="3158">
                  <a:solidFill>
                    <a:srgbClr val="FFFFFF"/>
                  </a:solidFill>
                  <a:latin typeface="Hobo"/>
                  <a:ea typeface="Hobo"/>
                  <a:cs typeface="Hobo"/>
                  <a:sym typeface="Hobo"/>
                </a:rPr>
                <a:t>Scan the QR Code below (or type the URL) to check in!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685864" y="8316391"/>
            <a:ext cx="6170005" cy="798201"/>
            <a:chOff x="0" y="0"/>
            <a:chExt cx="1625022" cy="21022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5022" cy="210226"/>
            </a:xfrm>
            <a:custGeom>
              <a:avLst/>
              <a:gdLst/>
              <a:ahLst/>
              <a:cxnLst/>
              <a:rect l="l" t="t" r="r" b="b"/>
              <a:pathLst>
                <a:path w="1625022" h="210226">
                  <a:moveTo>
                    <a:pt x="0" y="0"/>
                  </a:moveTo>
                  <a:lnTo>
                    <a:pt x="1625022" y="0"/>
                  </a:lnTo>
                  <a:lnTo>
                    <a:pt x="1625022" y="210226"/>
                  </a:lnTo>
                  <a:lnTo>
                    <a:pt x="0" y="210226"/>
                  </a:lnTo>
                  <a:close/>
                </a:path>
              </a:pathLst>
            </a:custGeom>
            <a:solidFill>
              <a:srgbClr val="C43A4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625022" cy="2483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42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88922" y="1453780"/>
            <a:ext cx="10872097" cy="6380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70"/>
              </a:lnSpc>
            </a:pPr>
            <a:r>
              <a:rPr lang="en-US" sz="19720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WelcomeClass of 2025!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35265" y="9390817"/>
            <a:ext cx="9817470" cy="559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87"/>
              </a:lnSpc>
              <a:spcBef>
                <a:spcPct val="0"/>
              </a:spcBef>
            </a:pPr>
            <a:r>
              <a:rPr lang="en-US" sz="398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Clements High School Counseling Team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09708" y="8306010"/>
            <a:ext cx="592231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59"/>
              </a:lnSpc>
              <a:spcBef>
                <a:spcPct val="0"/>
              </a:spcBef>
            </a:pPr>
            <a:r>
              <a:rPr lang="en-US" sz="3399" u="sng">
                <a:solidFill>
                  <a:srgbClr val="FFFAEA"/>
                </a:solidFill>
                <a:latin typeface="Canva Sans"/>
                <a:ea typeface="Canva Sans"/>
                <a:cs typeface="Canva Sans"/>
                <a:sym typeface="Canva Sans"/>
              </a:rPr>
              <a:t>https://tinyurl.com/2ja58pz7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09155" y="-2096366"/>
            <a:ext cx="19306309" cy="14479732"/>
          </a:xfrm>
          <a:custGeom>
            <a:avLst/>
            <a:gdLst/>
            <a:ahLst/>
            <a:cxnLst/>
            <a:rect l="l" t="t" r="r" b="b"/>
            <a:pathLst>
              <a:path w="19306309" h="14479732">
                <a:moveTo>
                  <a:pt x="0" y="0"/>
                </a:moveTo>
                <a:lnTo>
                  <a:pt x="19306310" y="0"/>
                </a:lnTo>
                <a:lnTo>
                  <a:pt x="19306310" y="14479732"/>
                </a:lnTo>
                <a:lnTo>
                  <a:pt x="0" y="14479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547800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432443" y="1491962"/>
            <a:ext cx="9423115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The Year's Agenda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15000" y="4336648"/>
            <a:ext cx="6401753" cy="41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Graduation Requirements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28100" y="3927073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</a:t>
            </a:r>
            <a:r>
              <a:rPr lang="en-US" sz="5258" u="none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15000" y="5599008"/>
            <a:ext cx="6401753" cy="41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Schoolinks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8100" y="5392338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15000" y="7064273"/>
            <a:ext cx="6401753" cy="41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College Applications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8100" y="6857603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8148" y="3946123"/>
            <a:ext cx="6401753" cy="807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Requesting Transcripts &amp; Letters of Recommendation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71248" y="3934715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458148" y="5599008"/>
            <a:ext cx="6401753" cy="41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079"/>
              </a:lnSpc>
              <a:spcBef>
                <a:spcPct val="0"/>
              </a:spcBef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CCRA Mrs. Crowder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71248" y="5392338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58148" y="7056630"/>
            <a:ext cx="6401753" cy="416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811 See Something, Say Something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71248" y="6849960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745997" y="-4919323"/>
            <a:ext cx="14796006" cy="20125646"/>
          </a:xfrm>
          <a:custGeom>
            <a:avLst/>
            <a:gdLst/>
            <a:ahLst/>
            <a:cxnLst/>
            <a:rect l="l" t="t" r="r" b="b"/>
            <a:pathLst>
              <a:path w="14796006" h="20125646">
                <a:moveTo>
                  <a:pt x="0" y="0"/>
                </a:moveTo>
                <a:lnTo>
                  <a:pt x="14796006" y="0"/>
                </a:lnTo>
                <a:lnTo>
                  <a:pt x="14796006" y="20125646"/>
                </a:lnTo>
                <a:lnTo>
                  <a:pt x="0" y="20125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16220" y="694558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58489" y="1143248"/>
            <a:ext cx="5747418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Graduation Requirements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73771" y="2272440"/>
            <a:ext cx="8105599" cy="77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7"/>
              </a:lnSpc>
            </a:pPr>
            <a:r>
              <a:rPr lang="en-US" sz="59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Am I on the right track?</a:t>
            </a:r>
          </a:p>
        </p:txBody>
      </p:sp>
      <p:sp>
        <p:nvSpPr>
          <p:cNvPr id="8" name="Freeform 8"/>
          <p:cNvSpPr/>
          <p:nvPr/>
        </p:nvSpPr>
        <p:spPr>
          <a:xfrm>
            <a:off x="9144000" y="3307533"/>
            <a:ext cx="1111060" cy="1056896"/>
          </a:xfrm>
          <a:custGeom>
            <a:avLst/>
            <a:gdLst/>
            <a:ahLst/>
            <a:cxnLst/>
            <a:rect l="l" t="t" r="r" b="b"/>
            <a:pathLst>
              <a:path w="1111060" h="1056896">
                <a:moveTo>
                  <a:pt x="0" y="0"/>
                </a:moveTo>
                <a:lnTo>
                  <a:pt x="1111060" y="0"/>
                </a:lnTo>
                <a:lnTo>
                  <a:pt x="1111060" y="1056896"/>
                </a:lnTo>
                <a:lnTo>
                  <a:pt x="0" y="1056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48209" y="3430216"/>
            <a:ext cx="715933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Check your transcript and verify it has everything you need for graduation.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21735" y="4580836"/>
            <a:ext cx="7159336" cy="830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If you see any problems, please contact your counselor ASAP!!!</a:t>
            </a:r>
          </a:p>
        </p:txBody>
      </p:sp>
      <p:sp>
        <p:nvSpPr>
          <p:cNvPr id="11" name="Freeform 11"/>
          <p:cNvSpPr/>
          <p:nvPr/>
        </p:nvSpPr>
        <p:spPr>
          <a:xfrm>
            <a:off x="473170" y="3307533"/>
            <a:ext cx="1111060" cy="1056896"/>
          </a:xfrm>
          <a:custGeom>
            <a:avLst/>
            <a:gdLst/>
            <a:ahLst/>
            <a:cxnLst/>
            <a:rect l="l" t="t" r="r" b="b"/>
            <a:pathLst>
              <a:path w="1111060" h="1056896">
                <a:moveTo>
                  <a:pt x="0" y="0"/>
                </a:moveTo>
                <a:lnTo>
                  <a:pt x="1111060" y="0"/>
                </a:lnTo>
                <a:lnTo>
                  <a:pt x="1111060" y="1056896"/>
                </a:lnTo>
                <a:lnTo>
                  <a:pt x="0" y="1056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584230" y="4780861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Do you have a declared Endorsement?</a:t>
            </a:r>
          </a:p>
        </p:txBody>
      </p:sp>
      <p:sp>
        <p:nvSpPr>
          <p:cNvPr id="13" name="Freeform 13"/>
          <p:cNvSpPr/>
          <p:nvPr/>
        </p:nvSpPr>
        <p:spPr>
          <a:xfrm>
            <a:off x="537149" y="4561786"/>
            <a:ext cx="1111060" cy="1056896"/>
          </a:xfrm>
          <a:custGeom>
            <a:avLst/>
            <a:gdLst/>
            <a:ahLst/>
            <a:cxnLst/>
            <a:rect l="l" t="t" r="r" b="b"/>
            <a:pathLst>
              <a:path w="1111060" h="1056896">
                <a:moveTo>
                  <a:pt x="0" y="0"/>
                </a:moveTo>
                <a:lnTo>
                  <a:pt x="1111060" y="0"/>
                </a:lnTo>
                <a:lnTo>
                  <a:pt x="1111060" y="1056895"/>
                </a:lnTo>
                <a:lnTo>
                  <a:pt x="0" y="10568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</a:t>
            </a:r>
            <a:r>
              <a:rPr lang="en-US" sz="5258" u="none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30867" y="5524574"/>
            <a:ext cx="7688206" cy="4166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4 English credits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4 Math credits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4 Science credits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3 Social Studies Credits (4 recommended)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2 Foreign Language credits (same area)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1 Physical Education credit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1 Fine Art credit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.5 Speech credit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.5 Health credit</a:t>
            </a:r>
          </a:p>
          <a:p>
            <a:pPr algn="l">
              <a:lnSpc>
                <a:spcPts val="3067"/>
              </a:lnSpc>
            </a:pPr>
            <a:r>
              <a:rPr lang="en-US" sz="2788">
                <a:solidFill>
                  <a:srgbClr val="FF877D"/>
                </a:solidFill>
                <a:latin typeface="Tenor Sans"/>
                <a:ea typeface="Tenor Sans"/>
                <a:cs typeface="Tenor Sans"/>
                <a:sym typeface="Tenor Sans"/>
              </a:rPr>
              <a:t>5 Elective credits (in Pathway)</a:t>
            </a:r>
          </a:p>
          <a:p>
            <a:pPr algn="l">
              <a:lnSpc>
                <a:spcPts val="2627"/>
              </a:lnSpc>
            </a:pPr>
            <a:endParaRPr lang="en-US" sz="2788">
              <a:solidFill>
                <a:srgbClr val="FF877D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210675" y="4458153"/>
            <a:ext cx="1111060" cy="1056896"/>
          </a:xfrm>
          <a:custGeom>
            <a:avLst/>
            <a:gdLst/>
            <a:ahLst/>
            <a:cxnLst/>
            <a:rect l="l" t="t" r="r" b="b"/>
            <a:pathLst>
              <a:path w="1111060" h="1056896">
                <a:moveTo>
                  <a:pt x="0" y="0"/>
                </a:moveTo>
                <a:lnTo>
                  <a:pt x="1111060" y="0"/>
                </a:lnTo>
                <a:lnTo>
                  <a:pt x="1111060" y="1056896"/>
                </a:lnTo>
                <a:lnTo>
                  <a:pt x="0" y="1056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0255060" y="3547884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Passed 5 End of Course Exams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3623" y="6775162"/>
            <a:ext cx="6502284" cy="132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8"/>
              </a:lnSpc>
            </a:pPr>
            <a:r>
              <a:rPr lang="en-US" sz="6279" spc="-389">
                <a:solidFill>
                  <a:srgbClr val="FF877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GRADUATION REQUIREMENTS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649" y="-1876132"/>
            <a:ext cx="18737298" cy="14039263"/>
          </a:xfrm>
          <a:custGeom>
            <a:avLst/>
            <a:gdLst/>
            <a:ahLst/>
            <a:cxnLst/>
            <a:rect l="l" t="t" r="r" b="b"/>
            <a:pathLst>
              <a:path w="18737298" h="14039263">
                <a:moveTo>
                  <a:pt x="0" y="0"/>
                </a:moveTo>
                <a:lnTo>
                  <a:pt x="18737298" y="0"/>
                </a:lnTo>
                <a:lnTo>
                  <a:pt x="18737298" y="14039264"/>
                </a:lnTo>
                <a:lnTo>
                  <a:pt x="0" y="14039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547800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144000" y="2713255"/>
            <a:ext cx="1110615" cy="1282095"/>
          </a:xfrm>
          <a:custGeom>
            <a:avLst/>
            <a:gdLst/>
            <a:ahLst/>
            <a:cxnLst/>
            <a:rect l="l" t="t" r="r" b="b"/>
            <a:pathLst>
              <a:path w="1110615" h="1282095">
                <a:moveTo>
                  <a:pt x="0" y="0"/>
                </a:moveTo>
                <a:lnTo>
                  <a:pt x="1110615" y="0"/>
                </a:lnTo>
                <a:lnTo>
                  <a:pt x="1110615" y="1282095"/>
                </a:lnTo>
                <a:lnTo>
                  <a:pt x="0" y="12820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07143" y="3573377"/>
            <a:ext cx="7719872" cy="5250904"/>
          </a:xfrm>
          <a:custGeom>
            <a:avLst/>
            <a:gdLst/>
            <a:ahLst/>
            <a:cxnLst/>
            <a:rect l="l" t="t" r="r" b="b"/>
            <a:pathLst>
              <a:path w="7719872" h="5250904">
                <a:moveTo>
                  <a:pt x="0" y="0"/>
                </a:moveTo>
                <a:lnTo>
                  <a:pt x="7719872" y="0"/>
                </a:lnTo>
                <a:lnTo>
                  <a:pt x="7719872" y="5250904"/>
                </a:lnTo>
                <a:lnTo>
                  <a:pt x="0" y="52509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38401" y="2578055"/>
            <a:ext cx="7280954" cy="776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47"/>
              </a:lnSpc>
            </a:pPr>
            <a:r>
              <a:rPr lang="en-US" sz="59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It’s all about YOU!!!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65984" y="3148562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Schoolinks Activity:  Goal Setting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58489" y="1143248"/>
            <a:ext cx="2481113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Schoolinks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52102" y="4122235"/>
            <a:ext cx="8124323" cy="5170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0"/>
              </a:lnSpc>
              <a:spcBef>
                <a:spcPct val="0"/>
              </a:spcBef>
            </a:pPr>
            <a:endParaRPr/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*Log in to Schoolinks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*Activities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*My Goals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  Choose your Future Path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  Choose your Career Goal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  Select up to 3 Colleges 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  Choose your Major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*Create one Smart Goal that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combines all of the goals you just</a:t>
            </a:r>
          </a:p>
          <a:p>
            <a:pPr algn="l">
              <a:lnSpc>
                <a:spcPts val="3740"/>
              </a:lnSpc>
              <a:spcBef>
                <a:spcPct val="0"/>
              </a:spcBef>
            </a:pPr>
            <a:r>
              <a:rPr lang="en-US" sz="3495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 created.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576" y="-2085432"/>
            <a:ext cx="19277153" cy="14457864"/>
          </a:xfrm>
          <a:custGeom>
            <a:avLst/>
            <a:gdLst/>
            <a:ahLst/>
            <a:cxnLst/>
            <a:rect l="l" t="t" r="r" b="b"/>
            <a:pathLst>
              <a:path w="19277153" h="14457864">
                <a:moveTo>
                  <a:pt x="0" y="0"/>
                </a:moveTo>
                <a:lnTo>
                  <a:pt x="19277152" y="0"/>
                </a:lnTo>
                <a:lnTo>
                  <a:pt x="19277152" y="14457864"/>
                </a:lnTo>
                <a:lnTo>
                  <a:pt x="0" y="14457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547800"/>
            <a:ext cx="17064851" cy="9191400"/>
            <a:chOff x="0" y="0"/>
            <a:chExt cx="6115657" cy="32939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8815507" y="3980650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8"/>
                </a:lnTo>
                <a:lnTo>
                  <a:pt x="0" y="110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815507" y="5330768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7"/>
                </a:lnTo>
                <a:lnTo>
                  <a:pt x="0" y="1103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8815507" y="6681515"/>
            <a:ext cx="1103098" cy="1103098"/>
          </a:xfrm>
          <a:custGeom>
            <a:avLst/>
            <a:gdLst/>
            <a:ahLst/>
            <a:cxnLst/>
            <a:rect l="l" t="t" r="r" b="b"/>
            <a:pathLst>
              <a:path w="1103098" h="1103098">
                <a:moveTo>
                  <a:pt x="0" y="0"/>
                </a:moveTo>
                <a:lnTo>
                  <a:pt x="1103098" y="0"/>
                </a:lnTo>
                <a:lnTo>
                  <a:pt x="1103098" y="1103098"/>
                </a:lnTo>
                <a:lnTo>
                  <a:pt x="0" y="11030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684519" y="4756989"/>
            <a:ext cx="6271827" cy="4501311"/>
          </a:xfrm>
          <a:custGeom>
            <a:avLst/>
            <a:gdLst/>
            <a:ahLst/>
            <a:cxnLst/>
            <a:rect l="l" t="t" r="r" b="b"/>
            <a:pathLst>
              <a:path w="6271827" h="4501311">
                <a:moveTo>
                  <a:pt x="0" y="0"/>
                </a:moveTo>
                <a:lnTo>
                  <a:pt x="6271827" y="0"/>
                </a:lnTo>
                <a:lnTo>
                  <a:pt x="6271827" y="4501311"/>
                </a:lnTo>
                <a:lnTo>
                  <a:pt x="0" y="45013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958489" y="1143248"/>
            <a:ext cx="4374085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College Applications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401" y="2583529"/>
            <a:ext cx="7280954" cy="1796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36"/>
              </a:lnSpc>
            </a:pPr>
            <a:r>
              <a:rPr lang="en-US" sz="70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Applying to College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071005" y="4326459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Apply Texas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99964" y="5676577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Common Application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99964" y="7026694"/>
            <a:ext cx="7159336" cy="43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0"/>
              </a:lnSpc>
            </a:pPr>
            <a:r>
              <a:rPr lang="en-US" sz="3000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Direct to Institution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94576" y="-2085432"/>
            <a:ext cx="19277153" cy="14457864"/>
          </a:xfrm>
          <a:custGeom>
            <a:avLst/>
            <a:gdLst/>
            <a:ahLst/>
            <a:cxnLst/>
            <a:rect l="l" t="t" r="r" b="b"/>
            <a:pathLst>
              <a:path w="19277153" h="14457864">
                <a:moveTo>
                  <a:pt x="0" y="0"/>
                </a:moveTo>
                <a:lnTo>
                  <a:pt x="19277152" y="0"/>
                </a:lnTo>
                <a:lnTo>
                  <a:pt x="19277152" y="14457864"/>
                </a:lnTo>
                <a:lnTo>
                  <a:pt x="0" y="144578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3"/>
          <p:cNvPicPr>
            <a:picLocks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17643" y="913229"/>
            <a:ext cx="14847272" cy="83450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2138702" y="-4385163"/>
            <a:ext cx="14010597" cy="19057327"/>
          </a:xfrm>
          <a:custGeom>
            <a:avLst/>
            <a:gdLst/>
            <a:ahLst/>
            <a:cxnLst/>
            <a:rect l="l" t="t" r="r" b="b"/>
            <a:pathLst>
              <a:path w="14010597" h="19057327">
                <a:moveTo>
                  <a:pt x="0" y="0"/>
                </a:moveTo>
                <a:lnTo>
                  <a:pt x="14010596" y="0"/>
                </a:lnTo>
                <a:lnTo>
                  <a:pt x="14010596" y="19057326"/>
                </a:lnTo>
                <a:lnTo>
                  <a:pt x="0" y="190573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547800"/>
            <a:ext cx="17064851" cy="9042932"/>
            <a:chOff x="0" y="0"/>
            <a:chExt cx="6115657" cy="32407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15657" cy="3240783"/>
            </a:xfrm>
            <a:custGeom>
              <a:avLst/>
              <a:gdLst/>
              <a:ahLst/>
              <a:cxnLst/>
              <a:rect l="l" t="t" r="r" b="b"/>
              <a:pathLst>
                <a:path w="6115657" h="3240783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24450"/>
                  </a:lnTo>
                  <a:cubicBezTo>
                    <a:pt x="6115657" y="3228782"/>
                    <a:pt x="6113937" y="3232936"/>
                    <a:pt x="6110874" y="3235999"/>
                  </a:cubicBezTo>
                  <a:cubicBezTo>
                    <a:pt x="6107811" y="3239062"/>
                    <a:pt x="6103657" y="3240783"/>
                    <a:pt x="6099325" y="3240783"/>
                  </a:cubicBezTo>
                  <a:lnTo>
                    <a:pt x="16332" y="3240783"/>
                  </a:lnTo>
                  <a:cubicBezTo>
                    <a:pt x="12001" y="3240783"/>
                    <a:pt x="7847" y="3239062"/>
                    <a:pt x="4784" y="3235999"/>
                  </a:cubicBezTo>
                  <a:cubicBezTo>
                    <a:pt x="1721" y="3232936"/>
                    <a:pt x="0" y="3228782"/>
                    <a:pt x="0" y="3224450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278883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446908" y="1953448"/>
            <a:ext cx="10930864" cy="7897720"/>
          </a:xfrm>
          <a:custGeom>
            <a:avLst/>
            <a:gdLst/>
            <a:ahLst/>
            <a:cxnLst/>
            <a:rect l="l" t="t" r="r" b="b"/>
            <a:pathLst>
              <a:path w="10930864" h="7897720">
                <a:moveTo>
                  <a:pt x="0" y="0"/>
                </a:moveTo>
                <a:lnTo>
                  <a:pt x="10930864" y="0"/>
                </a:lnTo>
                <a:lnTo>
                  <a:pt x="10930864" y="7897719"/>
                </a:lnTo>
                <a:lnTo>
                  <a:pt x="0" y="7897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545" b="-354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958489" y="1143248"/>
            <a:ext cx="4151383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College Applications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180277" y="869221"/>
            <a:ext cx="7280954" cy="77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7"/>
              </a:lnSpc>
            </a:pPr>
            <a:r>
              <a:rPr lang="en-US" sz="5906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Admission Types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4649" y="-1876132"/>
            <a:ext cx="18737298" cy="14039263"/>
          </a:xfrm>
          <a:custGeom>
            <a:avLst/>
            <a:gdLst/>
            <a:ahLst/>
            <a:cxnLst/>
            <a:rect l="l" t="t" r="r" b="b"/>
            <a:pathLst>
              <a:path w="18737298" h="14039263">
                <a:moveTo>
                  <a:pt x="0" y="0"/>
                </a:moveTo>
                <a:lnTo>
                  <a:pt x="18737298" y="0"/>
                </a:lnTo>
                <a:lnTo>
                  <a:pt x="18737298" y="14039264"/>
                </a:lnTo>
                <a:lnTo>
                  <a:pt x="0" y="14039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611574" y="707025"/>
            <a:ext cx="17064851" cy="9191400"/>
            <a:chOff x="0" y="0"/>
            <a:chExt cx="6115657" cy="3293990"/>
          </a:xfrm>
        </p:grpSpPr>
        <p:sp>
          <p:nvSpPr>
            <p:cNvPr id="4" name="Freeform 4">
              <a:hlinkClick r:id="rId4" tooltip="https://www.youtube.com/watch?v=BTbgaLpO1c0&amp;list=PL5YkFSg4GBgB8z2KhLNDSTa5eftRA6U6C&amp;index=6"/>
            </p:cNvPr>
            <p:cNvSpPr/>
            <p:nvPr/>
          </p:nvSpPr>
          <p:spPr>
            <a:xfrm>
              <a:off x="0" y="0"/>
              <a:ext cx="6115657" cy="3293990"/>
            </a:xfrm>
            <a:custGeom>
              <a:avLst/>
              <a:gdLst/>
              <a:ahLst/>
              <a:cxnLst/>
              <a:rect l="l" t="t" r="r" b="b"/>
              <a:pathLst>
                <a:path w="6115657" h="3293990">
                  <a:moveTo>
                    <a:pt x="16332" y="0"/>
                  </a:moveTo>
                  <a:lnTo>
                    <a:pt x="6099325" y="0"/>
                  </a:lnTo>
                  <a:cubicBezTo>
                    <a:pt x="6108345" y="0"/>
                    <a:pt x="6115657" y="7312"/>
                    <a:pt x="6115657" y="16332"/>
                  </a:cubicBezTo>
                  <a:lnTo>
                    <a:pt x="6115657" y="3277658"/>
                  </a:lnTo>
                  <a:cubicBezTo>
                    <a:pt x="6115657" y="3281990"/>
                    <a:pt x="6113937" y="3286144"/>
                    <a:pt x="6110874" y="3289207"/>
                  </a:cubicBezTo>
                  <a:cubicBezTo>
                    <a:pt x="6107811" y="3292270"/>
                    <a:pt x="6103657" y="3293990"/>
                    <a:pt x="6099325" y="3293990"/>
                  </a:cubicBezTo>
                  <a:lnTo>
                    <a:pt x="16332" y="3293990"/>
                  </a:lnTo>
                  <a:cubicBezTo>
                    <a:pt x="12001" y="3293990"/>
                    <a:pt x="7847" y="3292270"/>
                    <a:pt x="4784" y="3289207"/>
                  </a:cubicBezTo>
                  <a:cubicBezTo>
                    <a:pt x="1721" y="3286144"/>
                    <a:pt x="0" y="3281990"/>
                    <a:pt x="0" y="3277658"/>
                  </a:cubicBezTo>
                  <a:lnTo>
                    <a:pt x="0" y="16332"/>
                  </a:lnTo>
                  <a:cubicBezTo>
                    <a:pt x="0" y="12001"/>
                    <a:pt x="1721" y="7847"/>
                    <a:pt x="4784" y="4784"/>
                  </a:cubicBezTo>
                  <a:cubicBezTo>
                    <a:pt x="7847" y="1721"/>
                    <a:pt x="12001" y="0"/>
                    <a:pt x="16332" y="0"/>
                  </a:cubicBezTo>
                  <a:close/>
                </a:path>
              </a:pathLst>
            </a:custGeom>
            <a:solidFill>
              <a:srgbClr val="FFFDF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115657" cy="3332090"/>
            </a:xfrm>
            <a:prstGeom prst="rect">
              <a:avLst/>
            </a:prstGeom>
          </p:spPr>
          <p:txBody>
            <a:bodyPr lIns="49412" tIns="49412" rIns="49412" bIns="49412" rtlCol="0" anchor="ctr"/>
            <a:lstStyle/>
            <a:p>
              <a:pPr marL="0" lvl="0" indent="0" algn="ctr">
                <a:lnSpc>
                  <a:spcPts val="20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1028401" y="1953448"/>
            <a:ext cx="16229536" cy="0"/>
          </a:xfrm>
          <a:prstGeom prst="line">
            <a:avLst/>
          </a:prstGeom>
          <a:ln w="19050" cap="rnd">
            <a:solidFill>
              <a:srgbClr val="45100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58489" y="1143248"/>
            <a:ext cx="12730291" cy="584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77"/>
              </a:lnSpc>
              <a:spcBef>
                <a:spcPct val="0"/>
              </a:spcBef>
            </a:pPr>
            <a:r>
              <a:rPr lang="en-US" sz="3484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Requesting Official Transcripts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053902"/>
            <a:ext cx="876545" cy="81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6309"/>
              </a:lnSpc>
              <a:spcBef>
                <a:spcPct val="0"/>
              </a:spcBef>
            </a:pPr>
            <a:r>
              <a:rPr lang="en-US" sz="5258">
                <a:solidFill>
                  <a:srgbClr val="451001"/>
                </a:solidFill>
                <a:latin typeface="Hobo"/>
                <a:ea typeface="Hobo"/>
                <a:cs typeface="Hobo"/>
                <a:sym typeface="Hobo"/>
              </a:rPr>
              <a:t>04</a:t>
            </a:r>
          </a:p>
        </p:txBody>
      </p:sp>
      <p:sp>
        <p:nvSpPr>
          <p:cNvPr id="9" name="Freeform 9"/>
          <p:cNvSpPr/>
          <p:nvPr/>
        </p:nvSpPr>
        <p:spPr>
          <a:xfrm>
            <a:off x="2226511" y="1953448"/>
            <a:ext cx="6211833" cy="7785753"/>
          </a:xfrm>
          <a:custGeom>
            <a:avLst/>
            <a:gdLst/>
            <a:ahLst/>
            <a:cxnLst/>
            <a:rect l="l" t="t" r="r" b="b"/>
            <a:pathLst>
              <a:path w="6211833" h="7785753">
                <a:moveTo>
                  <a:pt x="0" y="0"/>
                </a:moveTo>
                <a:lnTo>
                  <a:pt x="6211833" y="0"/>
                </a:lnTo>
                <a:lnTo>
                  <a:pt x="6211833" y="7785752"/>
                </a:lnTo>
                <a:lnTo>
                  <a:pt x="0" y="778575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39" t="-1561" b="-375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1180910" y="4013803"/>
            <a:ext cx="4647009" cy="46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0"/>
              </a:lnSpc>
              <a:spcBef>
                <a:spcPct val="0"/>
              </a:spcBef>
            </a:pPr>
            <a:r>
              <a:rPr lang="en-US" sz="3299">
                <a:solidFill>
                  <a:srgbClr val="451001"/>
                </a:solidFill>
                <a:latin typeface="Tenor Sans"/>
                <a:ea typeface="Tenor Sans"/>
                <a:cs typeface="Tenor Sans"/>
                <a:sym typeface="Tenor Sans"/>
              </a:rPr>
              <a:t>Requesting Transcripts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386</Words>
  <Application>Microsoft Office PowerPoint</Application>
  <PresentationFormat>Custom</PresentationFormat>
  <Paragraphs>89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Tenor Sans</vt:lpstr>
      <vt:lpstr>Calibri</vt:lpstr>
      <vt:lpstr>Canva Sans</vt:lpstr>
      <vt:lpstr>Hobo</vt:lpstr>
      <vt:lpstr>Playfair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Senior Class Agenda</dc:title>
  <dc:creator>Seymour-Gipson, Shawn</dc:creator>
  <cp:lastModifiedBy>Seymour-Gipson, Shawn</cp:lastModifiedBy>
  <cp:revision>2</cp:revision>
  <dcterms:created xsi:type="dcterms:W3CDTF">2006-08-16T00:00:00Z</dcterms:created>
  <dcterms:modified xsi:type="dcterms:W3CDTF">2024-09-06T03:32:12Z</dcterms:modified>
  <dc:identifier>DAGOUEsMp5g</dc:identifier>
</cp:coreProperties>
</file>